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741" r:id="rId5"/>
    <p:sldMasterId id="2147483761" r:id="rId6"/>
    <p:sldMasterId id="2147483765" r:id="rId7"/>
    <p:sldMasterId id="2147483798" r:id="rId8"/>
    <p:sldMasterId id="2147483815" r:id="rId9"/>
  </p:sldMasterIdLst>
  <p:notesMasterIdLst>
    <p:notesMasterId r:id="rId34"/>
  </p:notesMasterIdLst>
  <p:handoutMasterIdLst>
    <p:handoutMasterId r:id="rId35"/>
  </p:handoutMasterIdLst>
  <p:sldIdLst>
    <p:sldId id="449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 autoAdjust="0"/>
    <p:restoredTop sz="76565" autoAdjust="0"/>
  </p:normalViewPr>
  <p:slideViewPr>
    <p:cSldViewPr snapToGrid="0">
      <p:cViewPr varScale="1">
        <p:scale>
          <a:sx n="99" d="100"/>
          <a:sy n="99" d="100"/>
        </p:scale>
        <p:origin x="1768" y="16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6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slide" Target="slides/slide24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 = Flask(__name__)</a:t>
            </a:r>
          </a:p>
          <a:p>
            <a:r>
              <a:rPr lang="mr-IN" dirty="0" smtClean="0">
                <a:solidFill>
                  <a:schemeClr val="bg1"/>
                </a:solidFill>
              </a:rPr>
              <a:t>@</a:t>
            </a:r>
            <a:r>
              <a:rPr lang="mr-IN" dirty="0" err="1" smtClean="0">
                <a:solidFill>
                  <a:schemeClr val="bg1"/>
                </a:solidFill>
              </a:rPr>
              <a:t>app.route</a:t>
            </a:r>
            <a:r>
              <a:rPr lang="mr-IN" dirty="0" smtClean="0">
                <a:solidFill>
                  <a:schemeClr val="bg1"/>
                </a:solidFill>
              </a:rPr>
              <a:t>("/")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def</a:t>
            </a:r>
            <a:r>
              <a:rPr lang="en-US" b="1" dirty="0" smtClean="0">
                <a:solidFill>
                  <a:schemeClr val="bg1"/>
                </a:solidFill>
              </a:rPr>
              <a:t> hello</a:t>
            </a:r>
            <a:r>
              <a:rPr lang="en-US" dirty="0" smtClean="0">
                <a:solidFill>
                  <a:schemeClr val="bg1"/>
                </a:solidFill>
              </a:rPr>
              <a:t>():</a:t>
            </a:r>
          </a:p>
          <a:p>
            <a:r>
              <a:rPr lang="mr-IN" dirty="0" smtClean="0">
                <a:solidFill>
                  <a:schemeClr val="bg1"/>
                </a:solidFill>
              </a:rPr>
              <a:t>    </a:t>
            </a:r>
            <a:r>
              <a:rPr lang="mr-IN" dirty="0" err="1" smtClean="0">
                <a:solidFill>
                  <a:schemeClr val="bg1"/>
                </a:solidFill>
              </a:rPr>
              <a:t>html</a:t>
            </a:r>
            <a:r>
              <a:rPr lang="mr-IN" dirty="0" smtClean="0">
                <a:solidFill>
                  <a:schemeClr val="bg1"/>
                </a:solidFill>
              </a:rPr>
              <a:t> = "&lt;H1&gt; </a:t>
            </a:r>
            <a:r>
              <a:rPr lang="mr-IN" dirty="0" err="1" smtClean="0">
                <a:solidFill>
                  <a:schemeClr val="bg1"/>
                </a:solidFill>
              </a:rPr>
              <a:t>Hello</a:t>
            </a:r>
            <a:r>
              <a:rPr lang="mr-IN" dirty="0" smtClean="0">
                <a:solidFill>
                  <a:schemeClr val="bg1"/>
                </a:solidFill>
              </a:rPr>
              <a:t>! &lt;/H1&gt;"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b="1" dirty="0" smtClean="0">
                <a:solidFill>
                  <a:schemeClr val="bg1"/>
                </a:solidFill>
              </a:rPr>
              <a:t>return</a:t>
            </a:r>
            <a:r>
              <a:rPr lang="en-US" dirty="0" smtClean="0">
                <a:solidFill>
                  <a:schemeClr val="bg1"/>
                </a:solidFill>
              </a:rPr>
              <a:t> html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if</a:t>
            </a:r>
            <a:r>
              <a:rPr lang="en-US" dirty="0" smtClean="0">
                <a:solidFill>
                  <a:schemeClr val="bg1"/>
                </a:solidFill>
              </a:rPr>
              <a:t> __name__=="__main__":</a:t>
            </a:r>
          </a:p>
          <a:p>
            <a:r>
              <a:rPr lang="mr-IN" dirty="0" smtClean="0">
                <a:solidFill>
                  <a:schemeClr val="bg1"/>
                </a:solidFill>
              </a:rPr>
              <a:t>    </a:t>
            </a:r>
            <a:r>
              <a:rPr lang="mr-IN" dirty="0" err="1" smtClean="0">
                <a:solidFill>
                  <a:schemeClr val="bg1"/>
                </a:solidFill>
              </a:rPr>
              <a:t>app.run</a:t>
            </a:r>
            <a:r>
              <a:rPr lang="mr-IN" dirty="0" smtClean="0">
                <a:solidFill>
                  <a:schemeClr val="bg1"/>
                </a:solidFill>
              </a:rPr>
              <a:t>(</a:t>
            </a:r>
            <a:r>
              <a:rPr lang="mr-IN" dirty="0" err="1" smtClean="0">
                <a:solidFill>
                  <a:schemeClr val="bg1"/>
                </a:solidFill>
              </a:rPr>
              <a:t>host</a:t>
            </a:r>
            <a:r>
              <a:rPr lang="mr-IN" dirty="0" smtClean="0">
                <a:solidFill>
                  <a:schemeClr val="bg1"/>
                </a:solidFill>
              </a:rPr>
              <a:t>="0.0.0.0",port=80)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4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2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55927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79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80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286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14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81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82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7879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462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73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438656"/>
            <a:ext cx="8339328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65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4298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49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01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69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5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119058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149088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4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74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1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877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083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5215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097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04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3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15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55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99050" y="6540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10263" y="569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>
              <a:defRPr/>
            </a:pPr>
            <a:endParaRPr lang="ru-RU" smtClean="0">
              <a:solidFill>
                <a:srgbClr val="0230AC"/>
              </a:solidFill>
              <a:cs typeface="Arial" charset="0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975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507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049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13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5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6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85950"/>
            <a:ext cx="4791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66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7875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TMO_logo2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36004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5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330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953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763588"/>
            <a:ext cx="2971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1269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579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2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378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92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996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575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86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7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70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слоган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076825"/>
            <a:ext cx="2413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12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90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6867765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6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en-US">
                <a:solidFill>
                  <a:srgbClr val="FFFFFF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076676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463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261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0663" y="247650"/>
            <a:ext cx="4656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 i="0" cap="none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srgbClr val="FFFFFF"/>
                </a:solidFill>
              </a:rPr>
              <a:t>Колонтитул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849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9050" y="654050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569913"/>
            <a:ext cx="1857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8" name="Picture 1" descr="ITMO_logo1_R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7938"/>
            <a:ext cx="4089400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9365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6953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0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03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4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<Relationship Id="rId22" Type="http://schemas.openxmlformats.org/officeDocument/2006/relationships/theme" Target="../theme/theme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59.xml"/><Relationship Id="rId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33" Type="http://schemas.openxmlformats.org/officeDocument/2006/relationships/theme" Target="../theme/theme4.xml"/><Relationship Id="rId34" Type="http://schemas.openxmlformats.org/officeDocument/2006/relationships/image" Target="../media/image4.png"/><Relationship Id="rId35" Type="http://schemas.openxmlformats.org/officeDocument/2006/relationships/image" Target="../media/image5.pn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theme" Target="../theme/theme5.xml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807" r:id="rId20"/>
    <p:sldLayoutId id="2147483819" r:id="rId2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0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3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92163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400" dirty="0" err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36663"/>
            <a:ext cx="8229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Заголовок</a:t>
            </a:r>
            <a:endParaRPr lang="en-US" altLang="ru-RU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0600"/>
            <a:ext cx="8229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Первый уровень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Пятый уровень</a:t>
            </a:r>
          </a:p>
          <a:p>
            <a:pPr lvl="4"/>
            <a:r>
              <a:rPr lang="ru-RU" altLang="ru-RU" smtClean="0"/>
              <a:t>Шестой уровень</a:t>
            </a:r>
            <a:endParaRPr lang="en-US" altLang="ru-RU" smtClean="0"/>
          </a:p>
        </p:txBody>
      </p:sp>
      <p:sp>
        <p:nvSpPr>
          <p:cNvPr id="4" name="TextBox 3"/>
          <p:cNvSpPr txBox="1"/>
          <p:nvPr/>
        </p:nvSpPr>
        <p:spPr>
          <a:xfrm>
            <a:off x="-865188" y="55118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230AC"/>
              </a:solidFill>
              <a:latin typeface="Calibri"/>
            </a:endParaRPr>
          </a:p>
        </p:txBody>
      </p:sp>
      <p:pic>
        <p:nvPicPr>
          <p:cNvPr id="2054" name="Picture 6" descr="ITMO_logo3_RU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06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45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-457200" y="-412840"/>
            <a:ext cx="10058400" cy="75438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sz="4100" dirty="0" smtClean="0"/>
              <a:t>Virtualization</a:t>
            </a:r>
          </a:p>
          <a:p>
            <a:r>
              <a:rPr lang="en-US" dirty="0" smtClean="0"/>
              <a:t>technologies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1825" y="4453468"/>
            <a:ext cx="6488113" cy="369332"/>
          </a:xfrm>
        </p:spPr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4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DevOps Spring 2017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FROM python:2.7</a:t>
            </a:r>
          </a:p>
          <a:p>
            <a:r>
              <a:rPr lang="en-US" sz="3200" dirty="0"/>
              <a:t>WORKDIR /app</a:t>
            </a:r>
          </a:p>
          <a:p>
            <a:r>
              <a:rPr lang="en-US" sz="3200" dirty="0"/>
              <a:t>RUN pip install flask</a:t>
            </a:r>
          </a:p>
          <a:p>
            <a:r>
              <a:rPr lang="en-US" sz="3200" dirty="0"/>
              <a:t>ADD </a:t>
            </a:r>
            <a:r>
              <a:rPr lang="en-US" sz="3200" dirty="0" err="1"/>
              <a:t>app.py</a:t>
            </a:r>
            <a:r>
              <a:rPr lang="en-US" sz="3200" dirty="0"/>
              <a:t> /app/</a:t>
            </a:r>
            <a:r>
              <a:rPr lang="en-US" sz="3200" dirty="0" err="1"/>
              <a:t>app.py</a:t>
            </a:r>
            <a:endParaRPr lang="en-US" sz="3200" dirty="0"/>
          </a:p>
          <a:p>
            <a:r>
              <a:rPr lang="en-US" sz="3200" dirty="0"/>
              <a:t>EXPOSE 80</a:t>
            </a:r>
          </a:p>
          <a:p>
            <a:r>
              <a:rPr lang="en-US" sz="3200" dirty="0"/>
              <a:t>CMD ["python","</a:t>
            </a:r>
            <a:r>
              <a:rPr lang="en-US" sz="3200" dirty="0" err="1"/>
              <a:t>app.py</a:t>
            </a:r>
            <a:r>
              <a:rPr lang="en-US" sz="3200" dirty="0"/>
              <a:t>"]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1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4106" y="1311031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docker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build -t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4106" y="1735540"/>
            <a:ext cx="6398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docker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run -d --name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pytest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-p 8080:80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6" y="2907724"/>
            <a:ext cx="7916091" cy="16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907154"/>
            <a:ext cx="8339138" cy="35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2007719"/>
            <a:ext cx="8339138" cy="33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173"/>
            <a:ext cx="9144000" cy="41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104"/>
            <a:ext cx="9144000" cy="33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1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mr-IN" dirty="0" smtClean="0"/>
              <a:t>–</a:t>
            </a:r>
            <a:r>
              <a:rPr lang="en-US" dirty="0" smtClean="0"/>
              <a:t> Container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562"/>
            <a:ext cx="9144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mr-IN" dirty="0" smtClean="0"/>
              <a:t>–</a:t>
            </a:r>
            <a:r>
              <a:rPr lang="en-US" dirty="0" smtClean="0"/>
              <a:t> Container start/stop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134"/>
            <a:ext cx="9144000" cy="39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mr-IN" dirty="0" smtClean="0"/>
              <a:t>–</a:t>
            </a:r>
            <a:r>
              <a:rPr lang="en-US" dirty="0" smtClean="0"/>
              <a:t> Container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931"/>
            <a:ext cx="9144000" cy="44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mr-IN" dirty="0" smtClean="0"/>
              <a:t>–</a:t>
            </a:r>
            <a:r>
              <a:rPr lang="en-US" dirty="0" smtClean="0"/>
              <a:t> Container import/export/execute </a:t>
            </a:r>
            <a:r>
              <a:rPr lang="en-US" dirty="0" err="1" smtClean="0"/>
              <a:t>cmd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2574"/>
            <a:ext cx="9144000" cy="24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run&amp;Commit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root@devops-21</a:t>
            </a:r>
            <a:r>
              <a:rPr lang="en-US" sz="2000" dirty="0"/>
              <a:t>:</a:t>
            </a:r>
            <a:r>
              <a:rPr lang="en-US" sz="2000" b="1" dirty="0"/>
              <a:t>/</a:t>
            </a:r>
            <a:r>
              <a:rPr lang="en-US" sz="2000" dirty="0"/>
              <a:t># </a:t>
            </a:r>
            <a:r>
              <a:rPr lang="en-US" sz="2000" dirty="0" err="1"/>
              <a:t>docker</a:t>
            </a:r>
            <a:r>
              <a:rPr lang="en-US" sz="2000" dirty="0"/>
              <a:t> run -it centos /bin/bash</a:t>
            </a:r>
          </a:p>
          <a:p>
            <a:r>
              <a:rPr lang="en-US" sz="2000" dirty="0"/>
              <a:t>[root@9191bb29ce6c /]# echo "hello 1" &gt; ~/test1.txt</a:t>
            </a:r>
          </a:p>
          <a:p>
            <a:r>
              <a:rPr lang="mr-IN" sz="2000" dirty="0"/>
              <a:t>[root@9191bb29ce6c /]# &lt;CTRL/D</a:t>
            </a:r>
            <a:r>
              <a:rPr lang="mr-IN" sz="2000" dirty="0" smtClean="0"/>
              <a:t>&gt;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71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- -Images lifecycle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460"/>
            <a:ext cx="9144000" cy="46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Info&amp;Registry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292"/>
            <a:ext cx="9144000" cy="3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CLI-Network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5798357"/>
            <a:ext cx="9039225" cy="255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01" y="1871445"/>
            <a:ext cx="517279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 Volumes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848"/>
            <a:ext cx="9144000" cy="33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4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Docker toolbox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615"/>
            <a:ext cx="9144000" cy="44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run&amp;Commit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root@devops-21</a:t>
            </a:r>
            <a:r>
              <a:rPr lang="en-US" sz="2000" dirty="0"/>
              <a:t>:</a:t>
            </a:r>
            <a:r>
              <a:rPr lang="en-US" sz="2000" b="1" dirty="0"/>
              <a:t>/</a:t>
            </a:r>
            <a:r>
              <a:rPr lang="en-US" sz="2000" dirty="0"/>
              <a:t># </a:t>
            </a:r>
            <a:r>
              <a:rPr lang="en-US" sz="2000" dirty="0" err="1"/>
              <a:t>docker</a:t>
            </a:r>
            <a:r>
              <a:rPr lang="en-US" sz="2000" dirty="0"/>
              <a:t> run -it centos /bin/bash</a:t>
            </a:r>
          </a:p>
          <a:p>
            <a:r>
              <a:rPr lang="en-US" sz="2000" dirty="0"/>
              <a:t>[root@9191bb29ce6c /]# echo "hello 1" &gt; ~/test1.txt</a:t>
            </a:r>
          </a:p>
          <a:p>
            <a:r>
              <a:rPr lang="mr-IN" sz="2000" dirty="0"/>
              <a:t>[root@9191bb29ce6c /]# &lt;CTRL/D</a:t>
            </a:r>
            <a:r>
              <a:rPr lang="mr-IN" sz="2000" dirty="0" smtClean="0"/>
              <a:t>&gt;</a:t>
            </a:r>
            <a:endParaRPr lang="en-US" sz="2000" dirty="0" smtClean="0"/>
          </a:p>
          <a:p>
            <a:endParaRPr lang="en-US" dirty="0"/>
          </a:p>
          <a:p>
            <a:r>
              <a:rPr lang="en-US" sz="2000" b="1" dirty="0"/>
              <a:t>root@devops-21</a:t>
            </a:r>
            <a:r>
              <a:rPr lang="en-US" sz="2000" dirty="0"/>
              <a:t>:</a:t>
            </a:r>
            <a:r>
              <a:rPr lang="en-US" sz="2000" b="1" dirty="0"/>
              <a:t>/</a:t>
            </a:r>
            <a:r>
              <a:rPr lang="en-US" sz="2000" dirty="0"/>
              <a:t># </a:t>
            </a:r>
            <a:r>
              <a:rPr lang="en-US" sz="2000" dirty="0" err="1"/>
              <a:t>docker</a:t>
            </a:r>
            <a:r>
              <a:rPr lang="en-US" sz="2000" dirty="0"/>
              <a:t> run -it centos /bin/bash</a:t>
            </a:r>
          </a:p>
          <a:p>
            <a:r>
              <a:rPr lang="en-US" sz="2000" dirty="0"/>
              <a:t>[root@e4b8d9eab8c4 /]# cat ~/test1.txt</a:t>
            </a:r>
          </a:p>
        </p:txBody>
      </p:sp>
    </p:spTree>
    <p:extLst>
      <p:ext uri="{BB962C8B-B14F-4D97-AF65-F5344CB8AC3E}">
        <p14:creationId xmlns:p14="http://schemas.microsoft.com/office/powerpoint/2010/main" val="723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Ctrl-P&amp;Ctrl-Q</a:t>
            </a:r>
            <a:r>
              <a:rPr lang="en-US" dirty="0" smtClean="0"/>
              <a:t> ;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root@devops-21</a:t>
            </a:r>
            <a:r>
              <a:rPr lang="en-US" sz="2400" dirty="0"/>
              <a:t>:</a:t>
            </a:r>
            <a:r>
              <a:rPr lang="en-US" sz="2400" b="1" dirty="0"/>
              <a:t>/</a:t>
            </a:r>
            <a:r>
              <a:rPr lang="en-US" sz="2400" dirty="0"/>
              <a:t># </a:t>
            </a:r>
            <a:r>
              <a:rPr lang="en-US" sz="2400" dirty="0" err="1"/>
              <a:t>docker</a:t>
            </a:r>
            <a:r>
              <a:rPr lang="en-US" sz="2400" dirty="0"/>
              <a:t> run -it centos /bin/bash</a:t>
            </a:r>
          </a:p>
          <a:p>
            <a:r>
              <a:rPr lang="en-US" sz="2400" dirty="0"/>
              <a:t>[root@9191bb29ce6c /]# echo "hello 1" &gt; ~/test1.txt</a:t>
            </a:r>
          </a:p>
          <a:p>
            <a:r>
              <a:rPr lang="mr-IN" sz="2400" dirty="0"/>
              <a:t>[root@9191bb29ce6c /]# &lt;CTRL/D</a:t>
            </a:r>
            <a:r>
              <a:rPr lang="mr-IN" sz="2400" dirty="0" smtClean="0"/>
              <a:t>&gt;</a:t>
            </a:r>
            <a:endParaRPr lang="en-US" sz="2400" dirty="0" smtClean="0"/>
          </a:p>
          <a:p>
            <a:endParaRPr lang="en-US" sz="1600" dirty="0"/>
          </a:p>
          <a:p>
            <a:r>
              <a:rPr lang="en-US" sz="2400" b="1" dirty="0"/>
              <a:t>root@devops-21</a:t>
            </a:r>
            <a:r>
              <a:rPr lang="en-US" sz="2400" dirty="0"/>
              <a:t>:</a:t>
            </a:r>
            <a:r>
              <a:rPr lang="en-US" sz="2400" b="1" dirty="0"/>
              <a:t>/</a:t>
            </a:r>
            <a:r>
              <a:rPr lang="en-US" sz="2400" dirty="0"/>
              <a:t># </a:t>
            </a:r>
            <a:r>
              <a:rPr lang="en-US" sz="2400" dirty="0" err="1"/>
              <a:t>docker</a:t>
            </a:r>
            <a:r>
              <a:rPr lang="en-US" sz="2400" dirty="0"/>
              <a:t> run -it centos /bin/bash</a:t>
            </a:r>
          </a:p>
          <a:p>
            <a:r>
              <a:rPr lang="en-US" sz="2400" dirty="0"/>
              <a:t>[</a:t>
            </a:r>
            <a:r>
              <a:rPr lang="en-US" sz="2400" dirty="0" smtClean="0"/>
              <a:t>root@e4b8d9eab8c4 </a:t>
            </a:r>
            <a:r>
              <a:rPr lang="en-US" sz="2400" dirty="0"/>
              <a:t>/]# cat ~/</a:t>
            </a:r>
            <a:r>
              <a:rPr lang="en-US" sz="2400" dirty="0" smtClean="0"/>
              <a:t>test1.txt</a:t>
            </a:r>
          </a:p>
          <a:p>
            <a:r>
              <a:rPr lang="en-US" sz="2400" dirty="0"/>
              <a:t>cat: /root/test1.txt: No such file or </a:t>
            </a:r>
            <a:r>
              <a:rPr lang="en-US" sz="2400" dirty="0" smtClean="0"/>
              <a:t>directory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[</a:t>
            </a:r>
            <a:r>
              <a:rPr lang="en-US" sz="2400" dirty="0"/>
              <a:t>root@e4b8d9eab8c4 /]# &lt;Ctrl/P&gt;&lt;Ctrl/Q&gt;</a:t>
            </a:r>
          </a:p>
        </p:txBody>
      </p:sp>
    </p:spTree>
    <p:extLst>
      <p:ext uri="{BB962C8B-B14F-4D97-AF65-F5344CB8AC3E}">
        <p14:creationId xmlns:p14="http://schemas.microsoft.com/office/powerpoint/2010/main" val="26518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;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a; </a:t>
            </a:r>
            <a:r>
              <a:rPr lang="en-US" dirty="0" err="1" smtClean="0"/>
              <a:t>docker</a:t>
            </a:r>
            <a:r>
              <a:rPr lang="en-US" dirty="0" smtClean="0"/>
              <a:t> attach;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2" y="932688"/>
            <a:ext cx="8791527" cy="5017008"/>
          </a:xfrm>
        </p:spPr>
        <p:txBody>
          <a:bodyPr>
            <a:noAutofit/>
          </a:bodyPr>
          <a:lstStyle/>
          <a:p>
            <a:r>
              <a:rPr lang="en-US" sz="1600" b="1" dirty="0"/>
              <a:t>root@devops-21</a:t>
            </a:r>
            <a:r>
              <a:rPr lang="en-US" sz="1600" dirty="0"/>
              <a:t>:</a:t>
            </a:r>
            <a:r>
              <a:rPr lang="en-US" sz="1600" b="1" dirty="0"/>
              <a:t>/</a:t>
            </a:r>
            <a:r>
              <a:rPr lang="en-US" sz="1600" dirty="0"/>
              <a:t># </a:t>
            </a:r>
            <a:r>
              <a:rPr lang="en-US" sz="1600" dirty="0" err="1"/>
              <a:t>docker</a:t>
            </a:r>
            <a:r>
              <a:rPr lang="en-US" sz="1600" dirty="0"/>
              <a:t> </a:t>
            </a:r>
            <a:r>
              <a:rPr lang="en-US" sz="1600" dirty="0" err="1"/>
              <a:t>ps</a:t>
            </a:r>
            <a:endParaRPr lang="en-US" sz="1600" dirty="0"/>
          </a:p>
          <a:p>
            <a:r>
              <a:rPr lang="mr-IN" sz="1600" dirty="0"/>
              <a:t>CONTAINER ID        IMAGE               COMMAND             CREATED             STATUS    </a:t>
            </a:r>
            <a:r>
              <a:rPr lang="mr-IN" sz="1600" dirty="0" smtClean="0"/>
              <a:t>      </a:t>
            </a:r>
            <a:r>
              <a:rPr lang="mr-IN" sz="1600" dirty="0"/>
              <a:t>NAMES</a:t>
            </a:r>
          </a:p>
          <a:p>
            <a:r>
              <a:rPr lang="mr-IN" sz="1600" dirty="0"/>
              <a:t>e4b8d9eab8c4        </a:t>
            </a:r>
            <a:r>
              <a:rPr lang="mr-IN" sz="1600" dirty="0" err="1"/>
              <a:t>centos</a:t>
            </a:r>
            <a:r>
              <a:rPr lang="mr-IN" sz="1600" dirty="0"/>
              <a:t>              "/</a:t>
            </a:r>
            <a:r>
              <a:rPr lang="mr-IN" sz="1600" dirty="0" err="1"/>
              <a:t>bin</a:t>
            </a:r>
            <a:r>
              <a:rPr lang="mr-IN" sz="1600" dirty="0"/>
              <a:t>/</a:t>
            </a:r>
            <a:r>
              <a:rPr lang="mr-IN" sz="1600" dirty="0" err="1"/>
              <a:t>bash</a:t>
            </a:r>
            <a:r>
              <a:rPr lang="mr-IN" sz="1600" dirty="0"/>
              <a:t>"         7 </a:t>
            </a:r>
            <a:r>
              <a:rPr lang="mr-IN" sz="1600" dirty="0" err="1"/>
              <a:t>minutes</a:t>
            </a:r>
            <a:r>
              <a:rPr lang="mr-IN" sz="1600" dirty="0"/>
              <a:t> </a:t>
            </a:r>
            <a:r>
              <a:rPr lang="mr-IN" sz="1600" dirty="0" err="1"/>
              <a:t>ago</a:t>
            </a:r>
            <a:r>
              <a:rPr lang="mr-IN" sz="1600" dirty="0"/>
              <a:t>       </a:t>
            </a:r>
            <a:r>
              <a:rPr lang="mr-IN" sz="1600" dirty="0" err="1"/>
              <a:t>Up</a:t>
            </a:r>
            <a:r>
              <a:rPr lang="mr-IN" sz="1600" dirty="0"/>
              <a:t> 7 </a:t>
            </a:r>
            <a:r>
              <a:rPr lang="mr-IN" sz="1600" dirty="0" err="1"/>
              <a:t>minutes</a:t>
            </a:r>
            <a:r>
              <a:rPr lang="mr-IN" sz="1600" dirty="0"/>
              <a:t>   </a:t>
            </a:r>
            <a:r>
              <a:rPr lang="mr-IN" sz="1600" dirty="0" smtClean="0"/>
              <a:t> </a:t>
            </a:r>
            <a:r>
              <a:rPr lang="mr-IN" sz="1600" dirty="0" err="1"/>
              <a:t>infallible_mcnulty</a:t>
            </a:r>
            <a:endParaRPr lang="mr-IN" sz="1600" dirty="0"/>
          </a:p>
          <a:p>
            <a:r>
              <a:rPr lang="en-US" sz="1600" b="1" dirty="0"/>
              <a:t>root@devops-21</a:t>
            </a:r>
            <a:r>
              <a:rPr lang="en-US" sz="1600" dirty="0"/>
              <a:t>:</a:t>
            </a:r>
            <a:r>
              <a:rPr lang="en-US" sz="1600" b="1" dirty="0"/>
              <a:t>/</a:t>
            </a:r>
            <a:r>
              <a:rPr lang="en-US" sz="1600" dirty="0"/>
              <a:t># </a:t>
            </a:r>
            <a:r>
              <a:rPr lang="en-US" sz="1600" dirty="0" err="1"/>
              <a:t>docker</a:t>
            </a:r>
            <a:r>
              <a:rPr lang="en-US" sz="1600" dirty="0"/>
              <a:t> </a:t>
            </a:r>
            <a:r>
              <a:rPr lang="en-US" sz="1600" dirty="0" err="1"/>
              <a:t>ps</a:t>
            </a:r>
            <a:r>
              <a:rPr lang="en-US" sz="1600" dirty="0"/>
              <a:t> -a</a:t>
            </a:r>
          </a:p>
          <a:p>
            <a:r>
              <a:rPr lang="mr-IN" sz="1600" dirty="0"/>
              <a:t>CONTAINER ID        IMAGE               COMMAND             CREATED             STATUS     </a:t>
            </a:r>
            <a:r>
              <a:rPr lang="mr-IN" sz="1600" dirty="0" smtClean="0"/>
              <a:t>      </a:t>
            </a:r>
            <a:r>
              <a:rPr lang="mr-IN" sz="1600" dirty="0"/>
              <a:t>NAMES</a:t>
            </a:r>
          </a:p>
          <a:p>
            <a:r>
              <a:rPr lang="mr-IN" sz="1600" dirty="0"/>
              <a:t>e4b8d9eab8c4        </a:t>
            </a:r>
            <a:r>
              <a:rPr lang="mr-IN" sz="1600" dirty="0" err="1"/>
              <a:t>centos</a:t>
            </a:r>
            <a:r>
              <a:rPr lang="mr-IN" sz="1600" dirty="0"/>
              <a:t>              "/</a:t>
            </a:r>
            <a:r>
              <a:rPr lang="mr-IN" sz="1600" dirty="0" err="1"/>
              <a:t>bin</a:t>
            </a:r>
            <a:r>
              <a:rPr lang="mr-IN" sz="1600" dirty="0"/>
              <a:t>/</a:t>
            </a:r>
            <a:r>
              <a:rPr lang="mr-IN" sz="1600" dirty="0" err="1"/>
              <a:t>bash</a:t>
            </a:r>
            <a:r>
              <a:rPr lang="mr-IN" sz="1600" dirty="0"/>
              <a:t>"         7 </a:t>
            </a:r>
            <a:r>
              <a:rPr lang="mr-IN" sz="1600" dirty="0" err="1"/>
              <a:t>minutes</a:t>
            </a:r>
            <a:r>
              <a:rPr lang="mr-IN" sz="1600" dirty="0"/>
              <a:t> </a:t>
            </a:r>
            <a:r>
              <a:rPr lang="mr-IN" sz="1600" dirty="0" err="1"/>
              <a:t>ago</a:t>
            </a:r>
            <a:r>
              <a:rPr lang="mr-IN" sz="1600" dirty="0"/>
              <a:t>       </a:t>
            </a:r>
            <a:r>
              <a:rPr lang="mr-IN" sz="1600" dirty="0" err="1"/>
              <a:t>Up</a:t>
            </a:r>
            <a:r>
              <a:rPr lang="mr-IN" sz="1600" dirty="0"/>
              <a:t> 7 </a:t>
            </a:r>
            <a:r>
              <a:rPr lang="mr-IN" sz="1600" dirty="0" err="1"/>
              <a:t>minutes</a:t>
            </a:r>
            <a:r>
              <a:rPr lang="mr-IN" sz="1600" dirty="0"/>
              <a:t>  </a:t>
            </a:r>
            <a:r>
              <a:rPr lang="mr-IN" sz="1600" dirty="0" smtClean="0"/>
              <a:t>   </a:t>
            </a:r>
            <a:r>
              <a:rPr lang="mr-IN" sz="1600" dirty="0" err="1"/>
              <a:t>infallible_mcnulty</a:t>
            </a:r>
            <a:endParaRPr lang="mr-IN" sz="1600" dirty="0"/>
          </a:p>
          <a:p>
            <a:r>
              <a:rPr lang="mr-IN" sz="1600" dirty="0"/>
              <a:t>9191bb29ce6c        </a:t>
            </a:r>
            <a:r>
              <a:rPr lang="mr-IN" sz="1600" dirty="0" err="1"/>
              <a:t>centos</a:t>
            </a:r>
            <a:r>
              <a:rPr lang="mr-IN" sz="1600" dirty="0"/>
              <a:t>              "/</a:t>
            </a:r>
            <a:r>
              <a:rPr lang="mr-IN" sz="1600" dirty="0" err="1"/>
              <a:t>bin</a:t>
            </a:r>
            <a:r>
              <a:rPr lang="mr-IN" sz="1600" dirty="0"/>
              <a:t>/</a:t>
            </a:r>
            <a:r>
              <a:rPr lang="mr-IN" sz="1600" dirty="0" err="1"/>
              <a:t>bash</a:t>
            </a:r>
            <a:r>
              <a:rPr lang="mr-IN" sz="1600" dirty="0"/>
              <a:t>"         9 </a:t>
            </a:r>
            <a:r>
              <a:rPr lang="mr-IN" sz="1600" dirty="0" err="1"/>
              <a:t>minutes</a:t>
            </a:r>
            <a:r>
              <a:rPr lang="mr-IN" sz="1600" dirty="0"/>
              <a:t> </a:t>
            </a:r>
            <a:r>
              <a:rPr lang="mr-IN" sz="1600" dirty="0" err="1"/>
              <a:t>ago</a:t>
            </a:r>
            <a:r>
              <a:rPr lang="mr-IN" sz="1600" dirty="0"/>
              <a:t>       </a:t>
            </a:r>
            <a:r>
              <a:rPr lang="mr-IN" sz="1600" dirty="0" err="1"/>
              <a:t>Exited</a:t>
            </a:r>
            <a:r>
              <a:rPr lang="mr-IN" sz="1600" dirty="0"/>
              <a:t> (0) 8 </a:t>
            </a:r>
            <a:r>
              <a:rPr lang="mr-IN" sz="1600" dirty="0" err="1"/>
              <a:t>minutes</a:t>
            </a:r>
            <a:r>
              <a:rPr lang="mr-IN" sz="1600" dirty="0"/>
              <a:t> </a:t>
            </a:r>
            <a:r>
              <a:rPr lang="mr-IN" sz="1600" dirty="0" err="1" smtClean="0"/>
              <a:t>ago</a:t>
            </a:r>
            <a:r>
              <a:rPr lang="mr-IN" sz="1600" dirty="0" smtClean="0"/>
              <a:t>      </a:t>
            </a:r>
            <a:r>
              <a:rPr lang="mr-IN" sz="1600" dirty="0" err="1"/>
              <a:t>tiny_euler</a:t>
            </a:r>
            <a:endParaRPr lang="mr-IN" sz="1600" dirty="0"/>
          </a:p>
          <a:p>
            <a:r>
              <a:rPr lang="en-US" sz="1600" b="1" dirty="0"/>
              <a:t>root@devops-21</a:t>
            </a:r>
            <a:r>
              <a:rPr lang="en-US" sz="1600" dirty="0"/>
              <a:t>:</a:t>
            </a:r>
            <a:r>
              <a:rPr lang="en-US" sz="1600" b="1" dirty="0"/>
              <a:t>/</a:t>
            </a:r>
            <a:r>
              <a:rPr lang="en-US" sz="1600" dirty="0"/>
              <a:t># </a:t>
            </a:r>
            <a:r>
              <a:rPr lang="en-US" sz="1600" dirty="0" err="1"/>
              <a:t>docker</a:t>
            </a:r>
            <a:r>
              <a:rPr lang="en-US" sz="1600" dirty="0"/>
              <a:t> attach </a:t>
            </a:r>
            <a:r>
              <a:rPr lang="en-US" sz="1600" dirty="0" err="1"/>
              <a:t>tiny_euler</a:t>
            </a:r>
            <a:endParaRPr lang="en-US" sz="1600" dirty="0"/>
          </a:p>
          <a:p>
            <a:r>
              <a:rPr lang="en-US" sz="1600" dirty="0"/>
              <a:t>You cannot attach to a stopped container, start it first</a:t>
            </a:r>
          </a:p>
          <a:p>
            <a:r>
              <a:rPr lang="en-US" sz="1600" b="1" dirty="0"/>
              <a:t>root@devops-21</a:t>
            </a:r>
            <a:r>
              <a:rPr lang="en-US" sz="1600" dirty="0"/>
              <a:t>:</a:t>
            </a:r>
            <a:r>
              <a:rPr lang="en-US" sz="1600" b="1" dirty="0"/>
              <a:t>/</a:t>
            </a:r>
            <a:r>
              <a:rPr lang="en-US" sz="1600" dirty="0"/>
              <a:t># </a:t>
            </a:r>
            <a:r>
              <a:rPr lang="en-US" sz="1600" dirty="0" err="1"/>
              <a:t>docker</a:t>
            </a:r>
            <a:r>
              <a:rPr lang="en-US" sz="1600" dirty="0"/>
              <a:t> attach </a:t>
            </a:r>
            <a:r>
              <a:rPr lang="en-US" sz="1600" dirty="0" err="1"/>
              <a:t>infallible_mcnulty</a:t>
            </a:r>
            <a:endParaRPr lang="en-US" sz="1600" dirty="0"/>
          </a:p>
          <a:p>
            <a:r>
              <a:rPr lang="en-US" sz="1600" dirty="0"/>
              <a:t>[root@e4b8d9eab8c4 /]# exit</a:t>
            </a:r>
          </a:p>
          <a:p>
            <a:r>
              <a:rPr lang="en-US" sz="1600" b="1" dirty="0"/>
              <a:t>root@devops-21</a:t>
            </a:r>
            <a:r>
              <a:rPr lang="en-US" sz="1600" dirty="0"/>
              <a:t>:</a:t>
            </a:r>
            <a:r>
              <a:rPr lang="en-US" sz="1600" b="1" dirty="0"/>
              <a:t>/</a:t>
            </a:r>
            <a:r>
              <a:rPr lang="en-US" sz="1600" dirty="0"/>
              <a:t># </a:t>
            </a:r>
            <a:r>
              <a:rPr lang="en-US" sz="1600" dirty="0" err="1"/>
              <a:t>docker</a:t>
            </a:r>
            <a:r>
              <a:rPr lang="en-US" sz="1600" dirty="0"/>
              <a:t> </a:t>
            </a:r>
            <a:r>
              <a:rPr lang="en-US" sz="1600" dirty="0" err="1"/>
              <a:t>rm</a:t>
            </a:r>
            <a:r>
              <a:rPr lang="en-US" sz="1600" dirty="0"/>
              <a:t> $(</a:t>
            </a:r>
            <a:r>
              <a:rPr lang="en-US" sz="1600" dirty="0" err="1"/>
              <a:t>docker</a:t>
            </a:r>
            <a:r>
              <a:rPr lang="en-US" sz="1600" dirty="0"/>
              <a:t> </a:t>
            </a:r>
            <a:r>
              <a:rPr lang="en-US" sz="1600" dirty="0" err="1"/>
              <a:t>ps</a:t>
            </a:r>
            <a:r>
              <a:rPr lang="en-US" sz="1600" dirty="0"/>
              <a:t> -</a:t>
            </a:r>
            <a:r>
              <a:rPr lang="en-US" sz="1600" dirty="0" err="1"/>
              <a:t>aq</a:t>
            </a:r>
            <a:r>
              <a:rPr lang="en-US" sz="1600" dirty="0"/>
              <a:t>)</a:t>
            </a:r>
          </a:p>
          <a:p>
            <a:r>
              <a:rPr lang="en-US" sz="1600" dirty="0"/>
              <a:t>e4b8d9eab8c4</a:t>
            </a:r>
          </a:p>
          <a:p>
            <a:r>
              <a:rPr lang="it-IT" sz="1600" dirty="0" smtClean="0"/>
              <a:t>9191bb29ce6c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3324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root@devops-21</a:t>
            </a:r>
            <a:r>
              <a:rPr lang="en-US" sz="2000" dirty="0"/>
              <a:t>:</a:t>
            </a:r>
            <a:r>
              <a:rPr lang="en-US" sz="2000" b="1" dirty="0"/>
              <a:t>/</a:t>
            </a:r>
            <a:r>
              <a:rPr lang="en-US" sz="2000" dirty="0"/>
              <a:t># </a:t>
            </a:r>
            <a:r>
              <a:rPr lang="en-US" sz="2000" dirty="0" err="1"/>
              <a:t>docker</a:t>
            </a:r>
            <a:r>
              <a:rPr lang="en-US" sz="2000" dirty="0"/>
              <a:t> attach </a:t>
            </a:r>
            <a:r>
              <a:rPr lang="en-US" sz="2000" dirty="0" smtClean="0"/>
              <a:t>530113c4eb9f</a:t>
            </a:r>
          </a:p>
          <a:p>
            <a:r>
              <a:rPr lang="en-US" sz="2000" dirty="0"/>
              <a:t>[root@530113c4eb9f /]# while true; do echo 'hello!'; sleep 1; done;</a:t>
            </a:r>
          </a:p>
          <a:p>
            <a:r>
              <a:rPr lang="en-US" sz="2000" dirty="0"/>
              <a:t>hello!</a:t>
            </a:r>
          </a:p>
          <a:p>
            <a:r>
              <a:rPr lang="en-US" sz="2000" dirty="0"/>
              <a:t>hello!</a:t>
            </a:r>
          </a:p>
          <a:p>
            <a:r>
              <a:rPr lang="en-US" sz="2000" dirty="0" smtClean="0"/>
              <a:t>&lt;Ctrl/P&gt;&lt;Ctrl/Q&gt;</a:t>
            </a:r>
          </a:p>
          <a:p>
            <a:endParaRPr lang="en-US" sz="2000" dirty="0"/>
          </a:p>
          <a:p>
            <a:r>
              <a:rPr lang="en-US" sz="2000" b="1" dirty="0"/>
              <a:t>root@devops-21</a:t>
            </a:r>
            <a:r>
              <a:rPr lang="en-US" sz="2000" dirty="0"/>
              <a:t>:</a:t>
            </a:r>
            <a:r>
              <a:rPr lang="en-US" sz="2000" b="1" dirty="0"/>
              <a:t>/</a:t>
            </a:r>
            <a:r>
              <a:rPr lang="en-US" sz="2000" dirty="0"/>
              <a:t># </a:t>
            </a:r>
            <a:r>
              <a:rPr lang="en-US" sz="2000" dirty="0" err="1"/>
              <a:t>docker</a:t>
            </a:r>
            <a:r>
              <a:rPr lang="en-US" sz="2000" dirty="0"/>
              <a:t> logs -t 530113c4eb9f | tail -1</a:t>
            </a:r>
          </a:p>
          <a:p>
            <a:r>
              <a:rPr lang="it-IT" sz="2000" dirty="0"/>
              <a:t>2017-03-27T19:25:38.798585118Z hello!</a:t>
            </a:r>
          </a:p>
          <a:p>
            <a:r>
              <a:rPr lang="it-IT" sz="2000" b="1" dirty="0"/>
              <a:t>root@devops-21</a:t>
            </a:r>
            <a:r>
              <a:rPr lang="it-IT" sz="2000" dirty="0"/>
              <a:t>:</a:t>
            </a:r>
            <a:r>
              <a:rPr lang="it-IT" sz="2000" b="1" dirty="0"/>
              <a:t>/</a:t>
            </a:r>
            <a:r>
              <a:rPr lang="it-IT" sz="2000" dirty="0"/>
              <a:t># </a:t>
            </a:r>
            <a:r>
              <a:rPr lang="it-IT" sz="2000" dirty="0" err="1"/>
              <a:t>docker</a:t>
            </a:r>
            <a:r>
              <a:rPr lang="it-IT" sz="2000" dirty="0"/>
              <a:t> </a:t>
            </a:r>
            <a:r>
              <a:rPr lang="it-IT" sz="2000" dirty="0" err="1"/>
              <a:t>logs</a:t>
            </a:r>
            <a:r>
              <a:rPr lang="it-IT" sz="2000" dirty="0"/>
              <a:t> -t 530113c4eb9f | </a:t>
            </a:r>
            <a:r>
              <a:rPr lang="it-IT" sz="2000" dirty="0" err="1"/>
              <a:t>tail</a:t>
            </a:r>
            <a:r>
              <a:rPr lang="it-IT" sz="2000" dirty="0"/>
              <a:t> -1</a:t>
            </a:r>
          </a:p>
          <a:p>
            <a:r>
              <a:rPr lang="it-IT" sz="2000" dirty="0"/>
              <a:t>2017-03-27T19:25:41.803914092Z hello!</a:t>
            </a:r>
          </a:p>
          <a:p>
            <a:r>
              <a:rPr lang="it-IT" sz="2000" b="1" dirty="0"/>
              <a:t>root@devops-21</a:t>
            </a:r>
            <a:r>
              <a:rPr lang="it-IT" sz="2000" dirty="0"/>
              <a:t>:</a:t>
            </a:r>
            <a:r>
              <a:rPr lang="it-IT" sz="2000" b="1" dirty="0"/>
              <a:t>/</a:t>
            </a:r>
            <a:r>
              <a:rPr lang="it-IT" sz="2000" dirty="0"/>
              <a:t>#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  <a:r>
              <a:rPr lang="en-US" sz="1800" dirty="0" err="1"/>
              <a:t>docker</a:t>
            </a:r>
            <a:r>
              <a:rPr lang="en-US" sz="1800" dirty="0"/>
              <a:t> </a:t>
            </a:r>
            <a:r>
              <a:rPr lang="en-US" sz="1800" dirty="0" err="1"/>
              <a:t>ps</a:t>
            </a:r>
            <a:endParaRPr lang="en-US" sz="1800" dirty="0"/>
          </a:p>
          <a:p>
            <a:r>
              <a:rPr lang="mr-IN" sz="1800" dirty="0"/>
              <a:t>CONTAINER ID        IMAGE               COMMAND             CREATED             STATUS              PORTS               NAMES</a:t>
            </a:r>
          </a:p>
          <a:p>
            <a:r>
              <a:rPr lang="mr-IN" sz="1800" dirty="0"/>
              <a:t>530113c4eb9f        </a:t>
            </a:r>
            <a:r>
              <a:rPr lang="mr-IN" sz="1800" dirty="0" err="1"/>
              <a:t>centos</a:t>
            </a:r>
            <a:r>
              <a:rPr lang="mr-IN" sz="1800" dirty="0"/>
              <a:t>              "/</a:t>
            </a:r>
            <a:r>
              <a:rPr lang="mr-IN" sz="1800" dirty="0" err="1"/>
              <a:t>bin</a:t>
            </a:r>
            <a:r>
              <a:rPr lang="mr-IN" sz="1800" dirty="0"/>
              <a:t>/</a:t>
            </a:r>
            <a:r>
              <a:rPr lang="mr-IN" sz="1800" dirty="0" err="1"/>
              <a:t>bash</a:t>
            </a:r>
            <a:r>
              <a:rPr lang="mr-IN" sz="1800" dirty="0"/>
              <a:t>"         10 </a:t>
            </a:r>
            <a:r>
              <a:rPr lang="mr-IN" sz="1800" dirty="0" err="1"/>
              <a:t>minutes</a:t>
            </a:r>
            <a:r>
              <a:rPr lang="mr-IN" sz="1800" dirty="0"/>
              <a:t> </a:t>
            </a:r>
            <a:r>
              <a:rPr lang="mr-IN" sz="1800" dirty="0" err="1"/>
              <a:t>ago</a:t>
            </a:r>
            <a:r>
              <a:rPr lang="mr-IN" sz="1800" dirty="0"/>
              <a:t>      </a:t>
            </a:r>
            <a:r>
              <a:rPr lang="mr-IN" sz="1800" dirty="0" err="1"/>
              <a:t>Up</a:t>
            </a:r>
            <a:r>
              <a:rPr lang="mr-IN" sz="1800" dirty="0"/>
              <a:t> 10 </a:t>
            </a:r>
            <a:r>
              <a:rPr lang="mr-IN" sz="1800" dirty="0" err="1"/>
              <a:t>minutes</a:t>
            </a:r>
            <a:r>
              <a:rPr lang="mr-IN" sz="1800" dirty="0"/>
              <a:t>                           </a:t>
            </a:r>
            <a:r>
              <a:rPr lang="mr-IN" sz="1800" dirty="0" err="1"/>
              <a:t>zen_allen</a:t>
            </a:r>
            <a:endParaRPr lang="mr-IN" sz="1800" dirty="0"/>
          </a:p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  <a:r>
              <a:rPr lang="en-US" sz="1800" dirty="0" err="1"/>
              <a:t>docker</a:t>
            </a:r>
            <a:r>
              <a:rPr lang="en-US" sz="1800" dirty="0"/>
              <a:t> restart </a:t>
            </a:r>
            <a:r>
              <a:rPr lang="en-US" sz="1800" dirty="0" err="1"/>
              <a:t>zen_allen</a:t>
            </a:r>
            <a:endParaRPr lang="en-US" sz="1800" dirty="0"/>
          </a:p>
          <a:p>
            <a:r>
              <a:rPr lang="en-US" sz="1800" dirty="0" err="1"/>
              <a:t>zen_allen</a:t>
            </a:r>
            <a:endParaRPr lang="en-US" sz="1800" dirty="0"/>
          </a:p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  <a:r>
              <a:rPr lang="en-US" sz="1800" dirty="0" err="1"/>
              <a:t>docker</a:t>
            </a:r>
            <a:r>
              <a:rPr lang="en-US" sz="1800" dirty="0"/>
              <a:t> logs -t 530113c4eb9f | tail -1</a:t>
            </a:r>
          </a:p>
          <a:p>
            <a:r>
              <a:rPr lang="it-IT" sz="1800" dirty="0"/>
              <a:t>2017-03-27T19:26:35.900321519Z hello!</a:t>
            </a:r>
          </a:p>
          <a:p>
            <a:r>
              <a:rPr lang="it-IT" sz="1800" b="1" dirty="0"/>
              <a:t>root@devops-21</a:t>
            </a:r>
            <a:r>
              <a:rPr lang="it-IT" sz="1800" dirty="0"/>
              <a:t>:</a:t>
            </a:r>
            <a:r>
              <a:rPr lang="it-IT" sz="1800" b="1" dirty="0"/>
              <a:t>/</a:t>
            </a:r>
            <a:r>
              <a:rPr lang="it-IT" sz="1800" dirty="0"/>
              <a:t>#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logs</a:t>
            </a:r>
            <a:r>
              <a:rPr lang="it-IT" sz="1800" dirty="0"/>
              <a:t> -t 530113c4eb9f | </a:t>
            </a:r>
            <a:r>
              <a:rPr lang="it-IT" sz="1800" dirty="0" err="1"/>
              <a:t>tail</a:t>
            </a:r>
            <a:r>
              <a:rPr lang="it-IT" sz="1800" dirty="0"/>
              <a:t> -1</a:t>
            </a:r>
          </a:p>
          <a:p>
            <a:r>
              <a:rPr lang="it-IT" sz="1800" dirty="0"/>
              <a:t>2017-03-27T19:26:35.900321519Z hello!</a:t>
            </a:r>
          </a:p>
          <a:p>
            <a:r>
              <a:rPr lang="it-IT" sz="1800" b="1" dirty="0"/>
              <a:t>root@devops-21</a:t>
            </a:r>
            <a:r>
              <a:rPr lang="it-IT" sz="1800" dirty="0"/>
              <a:t>:</a:t>
            </a:r>
            <a:r>
              <a:rPr lang="it-IT" sz="1800" b="1" dirty="0"/>
              <a:t>/</a:t>
            </a:r>
            <a:r>
              <a:rPr lang="it-IT" sz="1800" dirty="0"/>
              <a:t>#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attach</a:t>
            </a:r>
            <a:r>
              <a:rPr lang="it-IT" sz="1800" dirty="0"/>
              <a:t> 530113c4eb9f</a:t>
            </a:r>
          </a:p>
          <a:p>
            <a:r>
              <a:rPr lang="en-US" sz="1800" dirty="0"/>
              <a:t>[root@530113c4eb9f /]#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4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[root@530113c4eb9f /]# echo "Hello" &gt; ~/</a:t>
            </a:r>
            <a:r>
              <a:rPr lang="en-US" sz="1800" dirty="0" err="1"/>
              <a:t>hello.txt</a:t>
            </a:r>
            <a:endParaRPr lang="en-US" sz="1800" dirty="0"/>
          </a:p>
          <a:p>
            <a:r>
              <a:rPr lang="en-US" sz="1800" dirty="0"/>
              <a:t>[root@530113c4eb9f /]# </a:t>
            </a:r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</a:p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</a:p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  <a:r>
              <a:rPr lang="en-US" sz="1800" dirty="0" err="1"/>
              <a:t>docker</a:t>
            </a:r>
            <a:r>
              <a:rPr lang="en-US" sz="1800" dirty="0"/>
              <a:t> commit 530113c4eb9f test:1</a:t>
            </a:r>
          </a:p>
          <a:p>
            <a:r>
              <a:rPr lang="nl-NL" sz="1800" dirty="0"/>
              <a:t>sha256:b5cf2902bff73682a96fe1cada34efdad4beef5df1728ce369eda71320eeb1d9</a:t>
            </a:r>
          </a:p>
          <a:p>
            <a:r>
              <a:rPr lang="nl-NL" sz="1800" b="1" dirty="0"/>
              <a:t>root@devops-21</a:t>
            </a:r>
            <a:r>
              <a:rPr lang="nl-NL" sz="1800" dirty="0"/>
              <a:t>:</a:t>
            </a:r>
            <a:r>
              <a:rPr lang="nl-NL" sz="1800" b="1" dirty="0"/>
              <a:t>/</a:t>
            </a:r>
            <a:r>
              <a:rPr lang="nl-NL" sz="1800" dirty="0"/>
              <a:t># </a:t>
            </a:r>
            <a:r>
              <a:rPr lang="nl-NL" sz="1800" dirty="0" err="1"/>
              <a:t>docker</a:t>
            </a:r>
            <a:r>
              <a:rPr lang="nl-NL" sz="1800" dirty="0"/>
              <a:t> images</a:t>
            </a:r>
          </a:p>
          <a:p>
            <a:r>
              <a:rPr lang="mr-IN" sz="1800" dirty="0"/>
              <a:t>REPOSITORY              TAG                 IMAGE ID            CREATED             SIZE</a:t>
            </a:r>
          </a:p>
          <a:p>
            <a:r>
              <a:rPr lang="mr-IN" sz="1800" dirty="0" err="1"/>
              <a:t>test</a:t>
            </a:r>
            <a:r>
              <a:rPr lang="mr-IN" sz="1800" dirty="0"/>
              <a:t>                    1                   b5cf2902bff7        7 </a:t>
            </a:r>
            <a:r>
              <a:rPr lang="mr-IN" sz="1800" dirty="0" err="1"/>
              <a:t>seconds</a:t>
            </a:r>
            <a:r>
              <a:rPr lang="mr-IN" sz="1800" dirty="0"/>
              <a:t> </a:t>
            </a:r>
            <a:r>
              <a:rPr lang="mr-IN" sz="1800" dirty="0" err="1"/>
              <a:t>ago</a:t>
            </a:r>
            <a:r>
              <a:rPr lang="mr-IN" sz="1800" dirty="0"/>
              <a:t>       192.5 MB</a:t>
            </a:r>
          </a:p>
          <a:p>
            <a:r>
              <a:rPr lang="mr-IN" sz="1800" dirty="0" err="1"/>
              <a:t>centos</a:t>
            </a:r>
            <a:r>
              <a:rPr lang="mr-IN" sz="1800" dirty="0"/>
              <a:t>                  </a:t>
            </a:r>
            <a:r>
              <a:rPr lang="mr-IN" sz="1800" dirty="0" err="1"/>
              <a:t>latest</a:t>
            </a:r>
            <a:r>
              <a:rPr lang="mr-IN" sz="1800" dirty="0"/>
              <a:t>              98d35105a391        11 </a:t>
            </a:r>
            <a:r>
              <a:rPr lang="mr-IN" sz="1800" dirty="0" err="1"/>
              <a:t>days</a:t>
            </a:r>
            <a:r>
              <a:rPr lang="mr-IN" sz="1800" dirty="0"/>
              <a:t> </a:t>
            </a:r>
            <a:r>
              <a:rPr lang="mr-IN" sz="1800" dirty="0" err="1"/>
              <a:t>ago</a:t>
            </a:r>
            <a:r>
              <a:rPr lang="mr-IN" sz="1800" dirty="0"/>
              <a:t>         192.5 MB</a:t>
            </a:r>
          </a:p>
          <a:p>
            <a:r>
              <a:rPr lang="en-US" sz="1800" dirty="0" err="1"/>
              <a:t>midnightconman</a:t>
            </a:r>
            <a:r>
              <a:rPr lang="en-US" sz="1800" dirty="0"/>
              <a:t>/ec2cli   latest              cc3bdf4db266        12 months ago       169.3 MB</a:t>
            </a:r>
          </a:p>
          <a:p>
            <a:r>
              <a:rPr lang="en-US" sz="1800" b="1" dirty="0"/>
              <a:t>root@devops-21</a:t>
            </a:r>
            <a:r>
              <a:rPr lang="en-US" sz="1800" dirty="0"/>
              <a:t>:</a:t>
            </a:r>
            <a:r>
              <a:rPr lang="en-US" sz="1800" b="1" dirty="0"/>
              <a:t>/</a:t>
            </a:r>
            <a:r>
              <a:rPr lang="en-US" sz="1800" dirty="0"/>
              <a:t>#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5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app.py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8" y="1623784"/>
            <a:ext cx="6980834" cy="35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50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Standard_20151203.pptx [Read-Only]" id="{82709D9A-844A-4709-958C-D95ADACE6A11}" vid="{ABF2A9A5-91BA-458F-813D-C0BC01D8C92C}"/>
    </a:ext>
  </a:extLst>
</a:theme>
</file>

<file path=ppt/theme/theme2.xml><?xml version="1.0" encoding="utf-8"?>
<a:theme xmlns:a="http://schemas.openxmlformats.org/drawingml/2006/main" name="ThemeEPAM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EPAM" id="{B42AE935-F223-2348-81FB-7C7512AB60E5}" vid="{A0AFB61C-D286-7348-8EA0-3343612A67A7}"/>
    </a:ext>
  </a:extLst>
</a:theme>
</file>

<file path=ppt/theme/theme3.xml><?xml version="1.0" encoding="utf-8"?>
<a:theme xmlns:a="http://schemas.openxmlformats.org/drawingml/2006/main" name="1_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eme2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A2F0F8F6-D8ED-7346-926A-1AD90C0653D4}" vid="{4218B1D0-1500-DA4B-BBB3-4ADF6918DDDD}"/>
    </a:ext>
  </a:extLst>
</a:theme>
</file>

<file path=ppt/theme/theme5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afedra_PS_Магистры_2016_(2)" id="{162B0776-601A-E143-BC87-E700DA0A37D6}" vid="{673EA1D7-AF59-0241-8710-FE5CF2EF880F}"/>
    </a:ext>
  </a:extLst>
</a:theme>
</file>

<file path=ppt/theme/theme6.xml><?xml version="1.0" encoding="utf-8"?>
<a:theme xmlns:a="http://schemas.openxmlformats.org/drawingml/2006/main" name="2_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EPAM_PPT_Template_Standard_20151203</Template>
  <TotalTime>5278</TotalTime>
  <Words>558</Words>
  <Application>Microsoft Macintosh PowerPoint</Application>
  <PresentationFormat>On-screen Show (4:3)</PresentationFormat>
  <Paragraphs>110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 Black</vt:lpstr>
      <vt:lpstr>Calibri</vt:lpstr>
      <vt:lpstr>Lucida Grande</vt:lpstr>
      <vt:lpstr>Mangal</vt:lpstr>
      <vt:lpstr>Menlo-Regular</vt:lpstr>
      <vt:lpstr>ＭＳ Ｐゴシック</vt:lpstr>
      <vt:lpstr>Trebuchet MS</vt:lpstr>
      <vt:lpstr>Verdana</vt:lpstr>
      <vt:lpstr>Arial</vt:lpstr>
      <vt:lpstr>Custom Design</vt:lpstr>
      <vt:lpstr>ThemeEPAM</vt:lpstr>
      <vt:lpstr>1_Custom Design</vt:lpstr>
      <vt:lpstr>Theme2</vt:lpstr>
      <vt:lpstr>2_Cover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Andrushchenko</dc:creator>
  <cp:lastModifiedBy>Microsoft Office User</cp:lastModifiedBy>
  <cp:revision>31</cp:revision>
  <cp:lastPrinted>2014-07-09T13:30:36Z</cp:lastPrinted>
  <dcterms:created xsi:type="dcterms:W3CDTF">2017-03-23T14:23:40Z</dcterms:created>
  <dcterms:modified xsi:type="dcterms:W3CDTF">2017-03-28T15:32:24Z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